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8" r:id="rId4"/>
    <p:sldId id="260" r:id="rId5"/>
    <p:sldId id="264" r:id="rId6"/>
    <p:sldId id="265" r:id="rId7"/>
    <p:sldId id="262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5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0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6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7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8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7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8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34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8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5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F5DA1-DDE5-4FF9-9227-797708EC679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BEC59-0361-4AB5-B63C-7A2F1BEA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ECM LATHE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Popecki</a:t>
            </a:r>
            <a:br>
              <a:rPr lang="en-US" dirty="0"/>
            </a:br>
            <a:r>
              <a:rPr lang="en-US" dirty="0"/>
              <a:t>Carlos </a:t>
            </a:r>
            <a:r>
              <a:rPr lang="en-US" dirty="0" err="1"/>
              <a:t>Graniello</a:t>
            </a:r>
            <a:endParaRPr lang="en-US" dirty="0"/>
          </a:p>
          <a:p>
            <a:r>
              <a:rPr lang="en-US" dirty="0"/>
              <a:t>TURBOCAM International</a:t>
            </a:r>
            <a:br>
              <a:rPr lang="en-US" dirty="0"/>
            </a:br>
            <a:r>
              <a:rPr lang="en-US" dirty="0"/>
              <a:t>University of New Hampshire</a:t>
            </a:r>
          </a:p>
        </p:txBody>
      </p:sp>
    </p:spTree>
    <p:extLst>
      <p:ext uri="{BB962C8B-B14F-4D97-AF65-F5344CB8AC3E}">
        <p14:creationId xmlns:p14="http://schemas.microsoft.com/office/powerpoint/2010/main" val="219254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urbocam.com/images/Photo-Albums/Prototyping/aviation-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83" y="2278952"/>
            <a:ext cx="66096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mericanmachinist.com/site-files/americanmachinist.com/files/imagecache/medium_img/uploads/2016/02/pwpurep1100cutaway-pro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90" y="3071813"/>
            <a:ext cx="6308210" cy="355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iddlemarketcenter.org/Media/Company%20of%20the%20Month/Metem,%20Photo%202,%2010.24.1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368" y="15431"/>
            <a:ext cx="6858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19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</a:t>
            </a:r>
            <a:r>
              <a:rPr lang="en-US" dirty="0"/>
              <a:t>lectro</a:t>
            </a:r>
            <a:r>
              <a:rPr lang="en-US" b="1" dirty="0"/>
              <a:t>c</a:t>
            </a:r>
            <a:r>
              <a:rPr lang="en-US" dirty="0"/>
              <a:t>hemical </a:t>
            </a:r>
            <a:r>
              <a:rPr lang="en-US" b="1" dirty="0"/>
              <a:t>M</a:t>
            </a:r>
            <a:r>
              <a:rPr lang="en-US" dirty="0"/>
              <a:t>achining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407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ECM is reverse electroplating</a:t>
            </a:r>
          </a:p>
          <a:p>
            <a:r>
              <a:rPr lang="en-US" dirty="0"/>
              <a:t>Machining is underwater (electrolytes)</a:t>
            </a:r>
          </a:p>
          <a:p>
            <a:r>
              <a:rPr lang="en-US" dirty="0"/>
              <a:t>Non-contact – metal atoms are ionized by applied charge, leave the part</a:t>
            </a:r>
          </a:p>
          <a:p>
            <a:r>
              <a:rPr lang="en-US" dirty="0"/>
              <a:t>Material hardness is irrelevant</a:t>
            </a:r>
          </a:p>
          <a:p>
            <a:r>
              <a:rPr lang="en-US" dirty="0"/>
              <a:t>For conductive materials only (including some </a:t>
            </a:r>
            <a:r>
              <a:rPr lang="en-US" dirty="0" err="1"/>
              <a:t>cermets</a:t>
            </a:r>
            <a:r>
              <a:rPr lang="en-US" dirty="0"/>
              <a:t> and semiconductors)</a:t>
            </a:r>
          </a:p>
          <a:p>
            <a:r>
              <a:rPr lang="en-US" dirty="0"/>
              <a:t>No heat affected areas or distortion to the part – machining force is low</a:t>
            </a:r>
          </a:p>
          <a:p>
            <a:r>
              <a:rPr lang="en-US" dirty="0"/>
              <a:t>No tool wear</a:t>
            </a:r>
          </a:p>
          <a:p>
            <a:r>
              <a:rPr lang="en-US" dirty="0"/>
              <a:t>Excellent surface quality – can be used as a finishing process</a:t>
            </a:r>
          </a:p>
          <a:p>
            <a:r>
              <a:rPr lang="en-US" dirty="0"/>
              <a:t>High dimensional accuracy</a:t>
            </a:r>
          </a:p>
          <a:p>
            <a:r>
              <a:rPr lang="en-US" dirty="0"/>
              <a:t>Commonly used to manufacture </a:t>
            </a:r>
            <a:r>
              <a:rPr lang="en-US" dirty="0" err="1"/>
              <a:t>superalloy</a:t>
            </a:r>
            <a:r>
              <a:rPr lang="en-US" dirty="0"/>
              <a:t> flow path components</a:t>
            </a:r>
          </a:p>
        </p:txBody>
      </p:sp>
    </p:spTree>
    <p:extLst>
      <p:ext uri="{BB962C8B-B14F-4D97-AF65-F5344CB8AC3E}">
        <p14:creationId xmlns:p14="http://schemas.microsoft.com/office/powerpoint/2010/main" val="97726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ubstech.com/dokuwiki/lib/exe/fetch.php?w=&amp;h=&amp;cache=cache&amp;media=electrochemical_machining_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52" y="580445"/>
            <a:ext cx="9219970" cy="57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cdn.emag.com/fileadmin/user_upload/content/machines/ecm-pecm-machines/po-100-sf/p_c829_po-100-sf_pecm_x_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85" y="-246490"/>
            <a:ext cx="9826234" cy="710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53014" y="5086321"/>
            <a:ext cx="5748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Industry Proven Production Machine:</a:t>
            </a:r>
          </a:p>
          <a:p>
            <a:pPr algn="ctr"/>
            <a:r>
              <a:rPr lang="en-US" sz="2800" dirty="0"/>
              <a:t>&gt;$1,000,000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5585" y="6311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3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&lt;$12,000</a:t>
            </a:r>
          </a:p>
        </p:txBody>
      </p:sp>
      <p:pic>
        <p:nvPicPr>
          <p:cNvPr id="1026" name="Picture 2" descr="http://www.mindfullivingnetwork.com/wp/wp-content/uploads/2017/02/GettyImages-5193611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922" y="0"/>
            <a:ext cx="11383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96" y="-1"/>
            <a:ext cx="6287939" cy="471595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31" y="1551397"/>
            <a:ext cx="7075470" cy="530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8373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Designing for Manufacturability</a:t>
            </a:r>
            <a:br>
              <a:rPr lang="en-US" dirty="0"/>
            </a:br>
            <a:r>
              <a:rPr lang="en-US" sz="2200" i="1" dirty="0"/>
              <a:t>If your work is good we’ll want to make it</a:t>
            </a:r>
            <a:endParaRPr lang="en-US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92" y="365125"/>
            <a:ext cx="6770064" cy="6354560"/>
          </a:xfrm>
        </p:spPr>
      </p:pic>
      <p:sp>
        <p:nvSpPr>
          <p:cNvPr id="6" name="TextBox 5"/>
          <p:cNvSpPr txBox="1"/>
          <p:nvPr/>
        </p:nvSpPr>
        <p:spPr>
          <a:xfrm>
            <a:off x="8917969" y="5126804"/>
            <a:ext cx="1428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$700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54372" y="202778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$180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19486" y="1843119"/>
            <a:ext cx="748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$180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69628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880206" y="3522625"/>
            <a:ext cx="992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$</a:t>
            </a:r>
            <a:r>
              <a:rPr lang="en-US" sz="3200" dirty="0">
                <a:solidFill>
                  <a:srgbClr val="FFC000"/>
                </a:solidFill>
              </a:rPr>
              <a:t>900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70726" y="1229023"/>
            <a:ext cx="1771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Don’t </a:t>
            </a:r>
            <a:r>
              <a:rPr lang="en-US" sz="1200" dirty="0" err="1">
                <a:solidFill>
                  <a:srgbClr val="FFC000"/>
                </a:solidFill>
              </a:rPr>
              <a:t>wanna</a:t>
            </a:r>
            <a:r>
              <a:rPr lang="en-US" sz="1200" dirty="0">
                <a:solidFill>
                  <a:srgbClr val="FFC000"/>
                </a:solidFill>
              </a:rPr>
              <a:t> talk about it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64227" y="3353348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$500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96347" y="1948070"/>
            <a:ext cx="45888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cut costs more than you want to spend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 that’s hard to cut costs even more to cut (AND it’s probably expensive too)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CNC machines costs far more than the materials for ‘one-offs’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Conventional 5-axis = $$$$$$$$$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that’s an acronym = $$$$$$$$$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3-axis or turning = $$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printing (plastic) = ¥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Tolerances: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xxxx</a:t>
            </a:r>
            <a:r>
              <a:rPr lang="en-US" dirty="0"/>
              <a:t>” = $$$$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.xxx” = $$$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.xx” = $$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.x” = $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35621" y="532654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$175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295478" y="583645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$175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016970" y="468706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$175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761183" y="354616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$60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4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need help with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 parts we already have</a:t>
            </a:r>
          </a:p>
          <a:p>
            <a:r>
              <a:rPr lang="en-US" dirty="0"/>
              <a:t>Designing new parts</a:t>
            </a:r>
          </a:p>
          <a:p>
            <a:endParaRPr lang="en-US" dirty="0"/>
          </a:p>
          <a:p>
            <a:r>
              <a:rPr lang="en-US" dirty="0"/>
              <a:t>Safety shield over conductors to protect users from electrocution hazard</a:t>
            </a:r>
          </a:p>
          <a:p>
            <a:r>
              <a:rPr lang="en-US" dirty="0"/>
              <a:t>Limit switch mounts for positioning system</a:t>
            </a:r>
          </a:p>
          <a:p>
            <a:r>
              <a:rPr lang="en-US" dirty="0"/>
              <a:t>Improvement of shaft seal design</a:t>
            </a:r>
          </a:p>
          <a:p>
            <a:r>
              <a:rPr lang="en-US" dirty="0"/>
              <a:t>???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12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239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ECM LATHE</vt:lpstr>
      <vt:lpstr>PowerPoint Presentation</vt:lpstr>
      <vt:lpstr>Electrochemical Machining</vt:lpstr>
      <vt:lpstr>PowerPoint Presentation</vt:lpstr>
      <vt:lpstr>PowerPoint Presentation</vt:lpstr>
      <vt:lpstr>Our Machine</vt:lpstr>
      <vt:lpstr>PowerPoint Presentation</vt:lpstr>
      <vt:lpstr>Designing for Manufacturability If your work is good we’ll want to make it</vt:lpstr>
      <vt:lpstr>What we need help with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 LATHE</dc:title>
  <dc:creator>Simon Popecki</dc:creator>
  <cp:lastModifiedBy>Simon Popecki</cp:lastModifiedBy>
  <cp:revision>10</cp:revision>
  <dcterms:created xsi:type="dcterms:W3CDTF">2017-03-31T02:54:49Z</dcterms:created>
  <dcterms:modified xsi:type="dcterms:W3CDTF">2017-03-31T04:12:58Z</dcterms:modified>
</cp:coreProperties>
</file>